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1" d="100"/>
          <a:sy n="141" d="100"/>
        </p:scale>
        <p:origin x="66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БУДУЩЕГО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85-й годовщине начала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Отечественной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войны)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июнь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</a:t>
            </a:r>
            <a:r>
              <a:rPr lang="ru-RU" sz="2300" b="1" i="1" dirty="0" smtClean="0">
                <a:solidFill>
                  <a:srgbClr val="0A0A7C"/>
                </a:solidFill>
              </a:rPr>
              <a:t>предателем.</a:t>
            </a:r>
            <a:endParaRPr lang="ru-RU" sz="2300" b="1" i="1" dirty="0">
              <a:solidFill>
                <a:srgbClr val="0A0A7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в ходе </a:t>
            </a:r>
            <a:r>
              <a:rPr lang="ru-RU" sz="1400" i="1" dirty="0">
                <a:solidFill>
                  <a:srgbClr val="0A0A7C"/>
                </a:solidFill>
              </a:rPr>
              <a:t>церемонии возложения венков и цветов к монументу </a:t>
            </a:r>
            <a:r>
              <a:rPr lang="ru-RU" sz="1400" i="1" dirty="0" smtClean="0">
                <a:solidFill>
                  <a:srgbClr val="0A0A7C"/>
                </a:solidFill>
              </a:rPr>
              <a:t>Победы, </a:t>
            </a:r>
            <a:r>
              <a:rPr lang="ru-RU" sz="1400" i="1" dirty="0">
                <a:solidFill>
                  <a:srgbClr val="0A0A7C"/>
                </a:solidFill>
              </a:rPr>
              <a:t/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9 мая 2026 </a:t>
            </a:r>
            <a:r>
              <a:rPr lang="ru-RU" sz="1400" i="1" dirty="0">
                <a:solidFill>
                  <a:srgbClr val="0A0A7C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отказаться.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вручении </a:t>
            </a:r>
            <a:r>
              <a:rPr lang="ru-RU" sz="1400" i="1" dirty="0">
                <a:solidFill>
                  <a:schemeClr val="bg1"/>
                </a:solidFill>
              </a:rPr>
              <a:t>государственных наград </a:t>
            </a:r>
            <a:r>
              <a:rPr lang="ru-RU" sz="1400" i="1" dirty="0" smtClean="0">
                <a:solidFill>
                  <a:schemeClr val="bg1"/>
                </a:solidFill>
              </a:rPr>
              <a:t>в преддверии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Дня Победы, 7 мая 2026 </a:t>
            </a:r>
            <a:r>
              <a:rPr lang="ru-RU" sz="1400" i="1" dirty="0">
                <a:solidFill>
                  <a:schemeClr val="bg1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Более</a:t>
            </a:r>
            <a:r>
              <a:rPr lang="ru-RU" sz="2200" b="1" dirty="0" smtClean="0"/>
              <a:t> 570 </a:t>
            </a:r>
            <a:r>
              <a:rPr lang="ru-RU" b="1" dirty="0" smtClean="0"/>
              <a:t>лагерей смерти</a:t>
            </a:r>
            <a:r>
              <a:rPr lang="ru-RU" dirty="0" smtClean="0"/>
              <a:t> </a:t>
            </a:r>
            <a:r>
              <a:rPr lang="ru-RU" sz="1750" dirty="0" smtClean="0"/>
              <a:t>организовано фашистскими карателями на территории Беларуси.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180</a:t>
            </a:r>
            <a:r>
              <a:rPr lang="ru-RU" b="1" dirty="0" smtClean="0"/>
              <a:t> крупных карательных операций</a:t>
            </a:r>
            <a:r>
              <a:rPr lang="ru-RU" dirty="0" smtClean="0"/>
              <a:t> </a:t>
            </a:r>
            <a:r>
              <a:rPr lang="ru-RU" sz="1750" dirty="0" smtClean="0"/>
              <a:t>проведено на территории</a:t>
            </a:r>
            <a:br>
              <a:rPr lang="ru-RU" sz="1750" dirty="0" smtClean="0"/>
            </a:br>
            <a:r>
              <a:rPr lang="ru-RU" sz="1750" dirty="0" smtClean="0"/>
              <a:t>страны.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12 860 </a:t>
            </a:r>
            <a:r>
              <a:rPr lang="ru-RU" b="1" dirty="0" smtClean="0"/>
              <a:t>сел и деревень</a:t>
            </a:r>
            <a:r>
              <a:rPr lang="ru-RU" dirty="0" smtClean="0"/>
              <a:t> уничтожено.</a:t>
            </a:r>
          </a:p>
          <a:p>
            <a:r>
              <a:rPr lang="ru-RU" b="1" dirty="0" smtClean="0"/>
              <a:t>Не менее </a:t>
            </a:r>
            <a:r>
              <a:rPr lang="ru-RU" sz="2200" b="1" dirty="0" smtClean="0"/>
              <a:t>290</a:t>
            </a:r>
            <a:r>
              <a:rPr lang="ru-RU" b="1" dirty="0" smtClean="0"/>
              <a:t> деревень</a:t>
            </a:r>
            <a:r>
              <a:rPr lang="ru-RU" dirty="0" smtClean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 smtClean="0"/>
              <a:t>Из Беларуси в Германию угнано </a:t>
            </a:r>
            <a:r>
              <a:rPr lang="ru-RU" b="1" dirty="0" smtClean="0"/>
              <a:t>более</a:t>
            </a:r>
            <a:r>
              <a:rPr lang="ru-RU" dirty="0" smtClean="0"/>
              <a:t> </a:t>
            </a:r>
            <a:r>
              <a:rPr lang="ru-RU" sz="2200" b="1" dirty="0" smtClean="0"/>
              <a:t>380 000 </a:t>
            </a:r>
            <a:r>
              <a:rPr lang="ru-RU" dirty="0" smtClean="0"/>
              <a:t>человек, десятки тысяч погибли.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*по </a:t>
            </a:r>
            <a:r>
              <a:rPr lang="ru-RU" sz="1400" i="1" dirty="0"/>
              <a:t>данным Генеральной прокуратуры Республики Беларусь,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по </a:t>
            </a:r>
            <a:r>
              <a:rPr lang="ru-RU" sz="1400" i="1" dirty="0"/>
              <a:t>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2021–2025 гг.)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Создано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338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</a:t>
            </a:r>
            <a:r>
              <a:rPr lang="ru-RU" sz="1600" dirty="0" smtClean="0">
                <a:solidFill>
                  <a:schemeClr val="bg1"/>
                </a:solidFill>
              </a:rPr>
              <a:t>искусства. В </a:t>
            </a:r>
            <a:r>
              <a:rPr lang="ru-RU" sz="1600" dirty="0">
                <a:solidFill>
                  <a:schemeClr val="bg1"/>
                </a:solidFill>
              </a:rPr>
              <a:t>их </a:t>
            </a:r>
            <a:r>
              <a:rPr lang="ru-RU" sz="1600" dirty="0" smtClean="0">
                <a:solidFill>
                  <a:schemeClr val="bg1"/>
                </a:solidFill>
              </a:rPr>
              <a:t>числе 2 </a:t>
            </a:r>
            <a:r>
              <a:rPr lang="ru-RU" sz="1600" dirty="0">
                <a:solidFill>
                  <a:schemeClr val="bg1"/>
                </a:solidFill>
              </a:rPr>
              <a:t>мемориала, 75 памятников, 250+ памятных </a:t>
            </a:r>
            <a:r>
              <a:rPr lang="ru-RU" sz="1600" dirty="0" smtClean="0">
                <a:solidFill>
                  <a:schemeClr val="bg1"/>
                </a:solidFill>
              </a:rPr>
              <a:t>знаков.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 smtClean="0">
                <a:solidFill>
                  <a:schemeClr val="bg1"/>
                </a:solidFill>
              </a:rPr>
              <a:t>67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знаковых </a:t>
            </a:r>
            <a:r>
              <a:rPr lang="ru-RU" sz="1600" dirty="0" smtClean="0">
                <a:solidFill>
                  <a:schemeClr val="bg1"/>
                </a:solidFill>
              </a:rPr>
              <a:t>объектов.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строительство музея </a:t>
            </a:r>
            <a:r>
              <a:rPr lang="ru-RU" sz="1500" dirty="0">
                <a:solidFill>
                  <a:schemeClr val="bg1"/>
                </a:solidFill>
              </a:rPr>
              <a:t>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г.Орша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r>
              <a:rPr lang="ru-RU" sz="1500" dirty="0" smtClean="0">
                <a:solidFill>
                  <a:schemeClr val="bg1"/>
                </a:solidFill>
              </a:rPr>
              <a:t>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реконструкция мемориальных комплексов </a:t>
            </a:r>
            <a:r>
              <a:rPr lang="ru-RU" sz="1500" dirty="0">
                <a:solidFill>
                  <a:schemeClr val="bg1"/>
                </a:solidFill>
              </a:rPr>
              <a:t>«</a:t>
            </a:r>
            <a:r>
              <a:rPr lang="ru-RU" sz="1500" dirty="0" smtClean="0">
                <a:solidFill>
                  <a:schemeClr val="bg1"/>
                </a:solidFill>
              </a:rPr>
              <a:t>Курган </a:t>
            </a:r>
            <a:r>
              <a:rPr lang="ru-RU" sz="1500" dirty="0">
                <a:solidFill>
                  <a:schemeClr val="bg1"/>
                </a:solidFill>
              </a:rPr>
              <a:t>Славы» и «</a:t>
            </a:r>
            <a:r>
              <a:rPr lang="ru-RU" sz="1500" dirty="0" smtClean="0">
                <a:solidFill>
                  <a:schemeClr val="bg1"/>
                </a:solidFill>
              </a:rPr>
              <a:t>Хатынь»;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возведение музея </a:t>
            </a:r>
            <a:r>
              <a:rPr lang="ru-RU" sz="1500" dirty="0">
                <a:solidFill>
                  <a:schemeClr val="bg1"/>
                </a:solidFill>
              </a:rPr>
              <a:t>Воинской Славы </a:t>
            </a:r>
            <a:r>
              <a:rPr lang="ru-RU" sz="1500" dirty="0" smtClean="0">
                <a:solidFill>
                  <a:schemeClr val="bg1"/>
                </a:solidFill>
              </a:rPr>
              <a:t>Могилевской области</a:t>
            </a:r>
            <a:br>
              <a:rPr lang="ru-RU" sz="15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(в районе мемориального комплекса </a:t>
            </a:r>
            <a:r>
              <a:rPr lang="ru-RU" sz="1400" dirty="0">
                <a:solidFill>
                  <a:schemeClr val="bg1"/>
                </a:solidFill>
              </a:rPr>
              <a:t>«</a:t>
            </a:r>
            <a:r>
              <a:rPr lang="ru-RU" sz="1400" dirty="0" err="1" smtClean="0">
                <a:solidFill>
                  <a:schemeClr val="bg1"/>
                </a:solidFill>
              </a:rPr>
              <a:t>Буйничское</a:t>
            </a:r>
            <a:r>
              <a:rPr lang="ru-RU" sz="1400" dirty="0" smtClean="0">
                <a:solidFill>
                  <a:schemeClr val="bg1"/>
                </a:solidFill>
              </a:rPr>
              <a:t> поле»)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реконструкция «Мемориального комплекса </a:t>
            </a:r>
            <a:r>
              <a:rPr lang="ru-RU" sz="1500" dirty="0">
                <a:solidFill>
                  <a:schemeClr val="bg1"/>
                </a:solidFill>
              </a:rPr>
              <a:t>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</a:t>
            </a:r>
            <a:r>
              <a:rPr lang="ru-RU" sz="1500" dirty="0" smtClean="0">
                <a:solidFill>
                  <a:schemeClr val="bg1"/>
                </a:solidFill>
              </a:rPr>
              <a:t>смерти»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Калинковичский</a:t>
            </a:r>
            <a:r>
              <a:rPr lang="ru-RU" sz="1400" dirty="0" smtClean="0">
                <a:solidFill>
                  <a:schemeClr val="bg1"/>
                </a:solidFill>
              </a:rPr>
              <a:t> р-н)</a:t>
            </a:r>
            <a:r>
              <a:rPr lang="ru-RU" sz="1500" dirty="0" smtClean="0">
                <a:solidFill>
                  <a:schemeClr val="bg1"/>
                </a:solidFill>
              </a:rPr>
              <a:t> и др.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</a:t>
            </a:r>
            <a:r>
              <a:rPr lang="ru-RU" sz="1000" i="1" dirty="0" smtClean="0"/>
              <a:t>«За </a:t>
            </a:r>
            <a:r>
              <a:rPr lang="ru-RU" sz="1000" i="1" dirty="0"/>
              <a:t>мужество и стойкость в годы Великой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Отечественной войны» </a:t>
            </a:r>
            <a:r>
              <a:rPr lang="ru-RU" sz="1000" i="1" dirty="0"/>
              <a:t>учрежден </a:t>
            </a:r>
            <a:r>
              <a:rPr lang="ru-RU" sz="1000" i="1" dirty="0" smtClean="0"/>
              <a:t>Указом Президента Республики Беларусь </a:t>
            </a:r>
            <a:r>
              <a:rPr lang="ru-RU" sz="1000" i="1" dirty="0" err="1" smtClean="0"/>
              <a:t>А.Г.Лукашенко</a:t>
            </a:r>
            <a:r>
              <a:rPr lang="ru-RU" sz="1000" i="1" dirty="0" smtClean="0"/>
              <a:t> </a:t>
            </a:r>
            <a:r>
              <a:rPr lang="ru-RU" sz="1000" i="1" dirty="0"/>
              <a:t>от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6 </a:t>
            </a:r>
            <a:r>
              <a:rPr lang="ru-RU" sz="1000" i="1" dirty="0"/>
              <a:t>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Беларуси, награжденные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вымпелом «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мужество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стойкость в годы Великой Отечественной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 smtClean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</a:t>
            </a:r>
            <a:r>
              <a:rPr lang="ru-RU" sz="2000" b="1" smtClean="0">
                <a:solidFill>
                  <a:srgbClr val="182C7F"/>
                </a:solidFill>
              </a:rPr>
              <a:t>года</a:t>
            </a:r>
            <a:r>
              <a:rPr lang="ru-RU" sz="2000" b="1" dirty="0" smtClean="0">
                <a:solidFill>
                  <a:srgbClr val="182C7F"/>
                </a:solidFill>
              </a:rPr>
              <a:t>)</a:t>
            </a:r>
            <a:endParaRPr lang="ru-RU" sz="2000" b="1" dirty="0">
              <a:solidFill>
                <a:srgbClr val="182C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296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RePack by Diakov</cp:lastModifiedBy>
  <cp:revision>429</cp:revision>
  <dcterms:created xsi:type="dcterms:W3CDTF">2024-07-24T10:48:12Z</dcterms:created>
  <dcterms:modified xsi:type="dcterms:W3CDTF">2026-06-15T09:36:01Z</dcterms:modified>
</cp:coreProperties>
</file>